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4A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297" autoAdjust="0"/>
  </p:normalViewPr>
  <p:slideViewPr>
    <p:cSldViewPr>
      <p:cViewPr varScale="1">
        <p:scale>
          <a:sx n="52" d="100"/>
          <a:sy n="52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B6A42-1127-4266-B462-5E78D12DDB9E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8DDF2-0602-4756-AA21-FC2E5BD0987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Chris Goode is a writer, maker, director, performer</a:t>
            </a:r>
            <a:r>
              <a:rPr lang="en-GB" baseline="0" dirty="0" smtClean="0"/>
              <a:t> </a:t>
            </a:r>
            <a:r>
              <a:rPr lang="en-GB" dirty="0" smtClean="0"/>
              <a:t>working in theatre and live performance. He has amassed a significant body of unpredictable work in diverse formats: from large-scale theatre-based projects such as </a:t>
            </a:r>
            <a:r>
              <a:rPr lang="en-GB" i="1" dirty="0" smtClean="0"/>
              <a:t>The Consolations</a:t>
            </a:r>
            <a:r>
              <a:rPr lang="en-GB" dirty="0" smtClean="0"/>
              <a:t> (1999) and </a:t>
            </a:r>
            <a:r>
              <a:rPr lang="en-GB" i="1" dirty="0" smtClean="0"/>
              <a:t>Speed Death of the Radiant Child</a:t>
            </a:r>
            <a:r>
              <a:rPr lang="en-GB" dirty="0" smtClean="0"/>
              <a:t> (2007), to intimate solo storytelling pieces like</a:t>
            </a:r>
            <a:r>
              <a:rPr lang="en-GB" i="1" dirty="0" smtClean="0"/>
              <a:t> Hippo</a:t>
            </a:r>
            <a:r>
              <a:rPr lang="en-GB" i="1" baseline="0" dirty="0" smtClean="0"/>
              <a:t> World Guest Book </a:t>
            </a:r>
            <a:r>
              <a:rPr lang="en-GB" i="0" baseline="0" dirty="0" smtClean="0"/>
              <a:t>and </a:t>
            </a:r>
            <a:r>
              <a:rPr lang="en-GB" i="1" baseline="0" dirty="0" smtClean="0"/>
              <a:t>Keep Breathing </a:t>
            </a:r>
            <a:r>
              <a:rPr lang="en-GB" i="0" baseline="0" dirty="0" smtClean="0"/>
              <a:t>which I will be looking at in this presentation. His solo work also includes </a:t>
            </a:r>
            <a:r>
              <a:rPr lang="en-GB" i="1" dirty="0" smtClean="0"/>
              <a:t>Kiss of Life</a:t>
            </a:r>
            <a:r>
              <a:rPr lang="en-GB" dirty="0" smtClean="0"/>
              <a:t> (2002) and </a:t>
            </a:r>
            <a:r>
              <a:rPr lang="en-GB" i="1" dirty="0" smtClean="0"/>
              <a:t>We Must Perform A Quirkafleeg!</a:t>
            </a:r>
            <a:r>
              <a:rPr lang="en-GB" dirty="0" smtClean="0"/>
              <a:t> (2006), one of a series of performances made specifically for audiences’ own homes. He</a:t>
            </a:r>
            <a:r>
              <a:rPr lang="en-GB" baseline="0" dirty="0" smtClean="0"/>
              <a:t> has also created</a:t>
            </a:r>
            <a:r>
              <a:rPr lang="en-GB" dirty="0" smtClean="0"/>
              <a:t> script-based pieces like </a:t>
            </a:r>
            <a:r>
              <a:rPr lang="en-GB" i="1" dirty="0" smtClean="0"/>
              <a:t>King Pelican</a:t>
            </a:r>
            <a:r>
              <a:rPr lang="en-GB" dirty="0" smtClean="0"/>
              <a:t> (2009, nominated for a TMA Award for Best New Play) to more experimental works such as </a:t>
            </a:r>
            <a:r>
              <a:rPr lang="en-GB" i="1" dirty="0" smtClean="0"/>
              <a:t>Hey Mathew</a:t>
            </a:r>
            <a:r>
              <a:rPr lang="en-GB" dirty="0" smtClean="0"/>
              <a:t> (2008), and </a:t>
            </a:r>
            <a:r>
              <a:rPr lang="en-GB" i="1" dirty="0" smtClean="0"/>
              <a:t>Glass House</a:t>
            </a:r>
            <a:r>
              <a:rPr lang="en-GB" dirty="0" smtClean="0"/>
              <a:t> (2009), a performance installation at the Royal Opera House.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DDF2-0602-4756-AA21-FC2E5BD09875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The website was built</a:t>
            </a:r>
            <a:r>
              <a:rPr lang="en-GB" baseline="0" dirty="0" smtClean="0"/>
              <a:t> in 2000 by Ramon Valencia for hippo fans to share pictures and discuss their favourite animal. The website shut down in 2006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Structure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 Improvised pre-amble</a:t>
            </a:r>
          </a:p>
          <a:p>
            <a:pPr lvl="1">
              <a:buFont typeface="Arial" pitchFamily="34" charset="0"/>
              <a:buChar char="•"/>
            </a:pPr>
            <a:r>
              <a:rPr lang="en-GB" baseline="0" dirty="0" smtClean="0"/>
              <a:t> Recorded introduction</a:t>
            </a:r>
          </a:p>
          <a:p>
            <a:pPr lvl="1">
              <a:buFont typeface="Arial" pitchFamily="34" charset="0"/>
              <a:buChar char="•"/>
            </a:pPr>
            <a:r>
              <a:rPr lang="en-GB" baseline="0" dirty="0" smtClean="0"/>
              <a:t> Show</a:t>
            </a:r>
          </a:p>
          <a:p>
            <a:pPr lvl="0">
              <a:buFont typeface="Arial" pitchFamily="34" charset="0"/>
              <a:buChar char="•"/>
            </a:pPr>
            <a:r>
              <a:rPr lang="en-GB" baseline="0" dirty="0" smtClean="0"/>
              <a:t> Show lasts for 1 hour</a:t>
            </a:r>
          </a:p>
          <a:p>
            <a:pPr lvl="0">
              <a:buFont typeface="Arial" pitchFamily="34" charset="0"/>
              <a:buChar char="•"/>
            </a:pPr>
            <a:r>
              <a:rPr lang="en-GB" baseline="0" dirty="0" smtClean="0"/>
              <a:t> Narrative progression – Starts off with very enthusiastic hippo fans. Steady increase in ‘trolls’ until arguments begin. Increase in spam causing website death</a:t>
            </a:r>
          </a:p>
          <a:p>
            <a:pPr lvl="0">
              <a:buFont typeface="Arial" pitchFamily="34" charset="0"/>
              <a:buChar char="•"/>
            </a:pPr>
            <a:r>
              <a:rPr lang="en-GB" baseline="0" dirty="0" smtClean="0"/>
              <a:t> Made sure to include the first comment and last comment but edited out a lot in the middle to reduce time from 12 hours</a:t>
            </a:r>
          </a:p>
          <a:p>
            <a:pPr lvl="0">
              <a:buFont typeface="Arial" pitchFamily="34" charset="0"/>
              <a:buChar char="•"/>
            </a:pPr>
            <a:r>
              <a:rPr lang="en-GB" baseline="0" dirty="0" smtClean="0"/>
              <a:t> Verbatim – Shouts out all words in capital letters and reads spelling errors as they are. Included one post of keyboard mashing and spam at the end.</a:t>
            </a:r>
          </a:p>
          <a:p>
            <a:pPr lvl="0">
              <a:buFont typeface="Arial" pitchFamily="34" charset="0"/>
              <a:buChar char="•"/>
            </a:pPr>
            <a:r>
              <a:rPr lang="en-GB" baseline="0" dirty="0" smtClean="0"/>
              <a:t> 00:45, 8:30, 21:20, 31:30 1:03:20 1:09:30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DDF2-0602-4756-AA21-FC2E5BD09875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piece addresses</a:t>
            </a:r>
            <a:r>
              <a:rPr lang="en-GB" baseline="0" dirty="0" smtClean="0"/>
              <a:t> many topics of discussion which are encompassed by the setting of the online world.</a:t>
            </a:r>
          </a:p>
          <a:p>
            <a:r>
              <a:rPr lang="en-GB" baseline="0" dirty="0" smtClean="0"/>
              <a:t>Surprisingly thought provoking.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DDF2-0602-4756-AA21-FC2E5BD09875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Encouraged people to pass the e-mail on to others like</a:t>
            </a:r>
            <a:r>
              <a:rPr lang="en-GB" baseline="0" dirty="0" smtClean="0"/>
              <a:t> a chain mail to reach unknown strangers. Similar to Dave Gorman’s Google Whacking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Drum Theatre in Plymouth set with tables and chairs and beanbags. 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Found the member of the audience who was furthest from home.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He met up with some people who had interesting things to say or researched the things that some people talked about.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His first three messages were a polite refusal, and someone who wanted a fight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14:00, 22:40, 1:17:30,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DDF2-0602-4756-AA21-FC2E5BD09875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D4BDEFD-45CC-4021-A200-75FCAA3718B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03A703F-1937-497B-8C00-4931881BCAF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channels/295101/3595431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Chris Goode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Solo Performance Practitioner</a:t>
            </a:r>
            <a:endParaRPr lang="en-GB" dirty="0"/>
          </a:p>
        </p:txBody>
      </p:sp>
      <p:pic>
        <p:nvPicPr>
          <p:cNvPr id="4" name="Picture 3" descr="Hippo Clip 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886200" y="36576"/>
            <a:ext cx="5257800" cy="3901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2400" y="1101970"/>
            <a:ext cx="3383280" cy="877824"/>
          </a:xfrm>
        </p:spPr>
        <p:txBody>
          <a:bodyPr/>
          <a:lstStyle/>
          <a:p>
            <a:r>
              <a:rPr lang="en-GB" dirty="0" smtClean="0"/>
              <a:t>Biography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152400" y="2010727"/>
            <a:ext cx="3383280" cy="461772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Chris Goode is a writer and maker working in theatre and live performance. He has amassed a </a:t>
            </a:r>
            <a:r>
              <a:rPr lang="en-GB" sz="1800" dirty="0" smtClean="0"/>
              <a:t>body </a:t>
            </a:r>
            <a:r>
              <a:rPr lang="en-GB" sz="1800" dirty="0" smtClean="0"/>
              <a:t>of </a:t>
            </a:r>
            <a:r>
              <a:rPr lang="en-GB" sz="1800" dirty="0" smtClean="0"/>
              <a:t>work </a:t>
            </a:r>
            <a:r>
              <a:rPr lang="en-GB" sz="1800" dirty="0" smtClean="0"/>
              <a:t>in diverse formats: from large-scale theatre-based projects </a:t>
            </a:r>
            <a:r>
              <a:rPr lang="en-GB" sz="1800" dirty="0" smtClean="0"/>
              <a:t>to </a:t>
            </a:r>
            <a:r>
              <a:rPr lang="en-GB" sz="1800" dirty="0" smtClean="0"/>
              <a:t>intimate solo storytelling </a:t>
            </a:r>
            <a:r>
              <a:rPr lang="en-GB" sz="1800" dirty="0" smtClean="0"/>
              <a:t>pieces, and </a:t>
            </a:r>
            <a:r>
              <a:rPr lang="en-GB" sz="1800" dirty="0" smtClean="0"/>
              <a:t>from script-based pieces </a:t>
            </a:r>
            <a:r>
              <a:rPr lang="en-GB" sz="1800" dirty="0" smtClean="0"/>
              <a:t>to more experimental works</a:t>
            </a:r>
            <a:endParaRPr lang="en-GB" sz="1800" dirty="0"/>
          </a:p>
        </p:txBody>
      </p:sp>
      <p:pic>
        <p:nvPicPr>
          <p:cNvPr id="7" name="Content Placeholder 6" descr="Chris Good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l="27639"/>
          <a:stretch>
            <a:fillRect/>
          </a:stretch>
        </p:blipFill>
        <p:spPr>
          <a:xfrm>
            <a:off x="3733800" y="2002680"/>
            <a:ext cx="5026026" cy="462672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>
            <a:noFill/>
          </a:ln>
        </p:spPr>
      </p:pic>
      <p:pic>
        <p:nvPicPr>
          <p:cNvPr id="13" name="Picture 12" descr="Glori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19255">
            <a:off x="7196078" y="4539005"/>
            <a:ext cx="1871006" cy="1069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Hippo World Guest Book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3160775"/>
          </a:xfrm>
        </p:spPr>
        <p:txBody>
          <a:bodyPr>
            <a:normAutofit/>
          </a:bodyPr>
          <a:lstStyle/>
          <a:p>
            <a:r>
              <a:rPr lang="en-GB" dirty="0" smtClean="0"/>
              <a:t>About an unmoderated guest book on a now dead website called ‘Hippo World’</a:t>
            </a:r>
          </a:p>
          <a:p>
            <a:r>
              <a:rPr lang="en-GB" dirty="0" smtClean="0"/>
              <a:t>Introduces the show as himself</a:t>
            </a:r>
          </a:p>
          <a:p>
            <a:r>
              <a:rPr lang="en-GB" dirty="0" smtClean="0"/>
              <a:t>Scripted by others</a:t>
            </a:r>
            <a:endParaRPr lang="en-GB" dirty="0" smtClean="0"/>
          </a:p>
          <a:p>
            <a:r>
              <a:rPr lang="en-GB" dirty="0" smtClean="0"/>
              <a:t>Uses duration to turn comedy into something more thought provoking</a:t>
            </a:r>
          </a:p>
          <a:p>
            <a:r>
              <a:rPr lang="en-GB" dirty="0" smtClean="0"/>
              <a:t>Reads all comments verbatim</a:t>
            </a:r>
          </a:p>
        </p:txBody>
      </p:sp>
      <p:pic>
        <p:nvPicPr>
          <p:cNvPr id="14" name="Content Placeholder 13" descr="Hippo.jpg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475124"/>
            <a:ext cx="4038600" cy="2249276"/>
          </a:xfrm>
        </p:spPr>
      </p:pic>
      <p:sp>
        <p:nvSpPr>
          <p:cNvPr id="15" name="TextBox 14"/>
          <p:cNvSpPr txBox="1"/>
          <p:nvPr/>
        </p:nvSpPr>
        <p:spPr>
          <a:xfrm>
            <a:off x="838200" y="5334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A24A02"/>
                </a:solidFill>
              </a:rPr>
              <a:t>“It was more important to them to press send, than to not press send. If you bare that in mind, that’s what makes this show art rather than randomness.”</a:t>
            </a:r>
            <a:endParaRPr lang="en-GB" sz="2400" i="1" dirty="0">
              <a:solidFill>
                <a:srgbClr val="A24A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Internet</a:t>
            </a:r>
            <a:endParaRPr lang="en-GB" dirty="0"/>
          </a:p>
        </p:txBody>
      </p:sp>
      <p:pic>
        <p:nvPicPr>
          <p:cNvPr id="5" name="Content Placeholder 4" descr="Hippo On The Ball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46015" y="2438400"/>
            <a:ext cx="3268785" cy="3733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The wide reach of the internet brings together people with niche interests</a:t>
            </a:r>
          </a:p>
          <a:p>
            <a:r>
              <a:rPr lang="en-GB" dirty="0" smtClean="0"/>
              <a:t>Online anonymity encourages extreme behaviour</a:t>
            </a:r>
          </a:p>
          <a:p>
            <a:r>
              <a:rPr lang="en-GB" dirty="0" smtClean="0"/>
              <a:t>The power of free speech without moderation can be chaotic</a:t>
            </a:r>
          </a:p>
          <a:p>
            <a:r>
              <a:rPr lang="en-GB" dirty="0" smtClean="0"/>
              <a:t>Businesses will use bots take advantage of potential advertising in any space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 Breathing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E-mailed 6 people asking what they would say to the world if they had one breath to say it in</a:t>
            </a:r>
          </a:p>
          <a:p>
            <a:r>
              <a:rPr lang="en-GB" dirty="0" smtClean="0"/>
              <a:t>Introduced the show as himself and created an intimate atmosphere</a:t>
            </a:r>
          </a:p>
          <a:p>
            <a:r>
              <a:rPr lang="en-GB" dirty="0" smtClean="0"/>
              <a:t>Encouraged audience participation without making people uncomfortable</a:t>
            </a:r>
          </a:p>
          <a:p>
            <a:r>
              <a:rPr lang="en-GB" dirty="0" smtClean="0"/>
              <a:t>Told true stories around people’s messages</a:t>
            </a:r>
          </a:p>
          <a:p>
            <a:r>
              <a:rPr lang="en-GB" dirty="0" smtClean="0"/>
              <a:t>Sharing messages that aren’t his own</a:t>
            </a:r>
          </a:p>
          <a:p>
            <a:endParaRPr lang="en-GB" dirty="0"/>
          </a:p>
        </p:txBody>
      </p:sp>
      <p:pic>
        <p:nvPicPr>
          <p:cNvPr id="5" name="Content Placeholder 4" descr="Hippo Close Up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l="13208" t="12433" r="18868" b="7897"/>
          <a:stretch>
            <a:fillRect/>
          </a:stretch>
        </p:blipFill>
        <p:spPr>
          <a:xfrm>
            <a:off x="5791200" y="1752600"/>
            <a:ext cx="2194560" cy="2743200"/>
          </a:xfrm>
        </p:spPr>
      </p:pic>
      <p:sp>
        <p:nvSpPr>
          <p:cNvPr id="6" name="TextBox 5"/>
          <p:cNvSpPr txBox="1"/>
          <p:nvPr/>
        </p:nvSpPr>
        <p:spPr>
          <a:xfrm>
            <a:off x="4800600" y="4667071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A24A02"/>
                </a:solidFill>
              </a:rPr>
              <a:t>“I’ll tell them whatever you want as long as you can say it in the space of one breath”</a:t>
            </a:r>
            <a:endParaRPr lang="en-GB" sz="2400" i="1" dirty="0">
              <a:solidFill>
                <a:srgbClr val="A24A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Breath</a:t>
            </a:r>
            <a:endParaRPr lang="en-GB" dirty="0"/>
          </a:p>
        </p:txBody>
      </p:sp>
      <p:pic>
        <p:nvPicPr>
          <p:cNvPr id="5" name="Content Placeholder 4" descr="Baby Hipp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07231" y="2743200"/>
            <a:ext cx="3538538" cy="35385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Demonstrates how quickly one persons actions can spread to far places</a:t>
            </a:r>
          </a:p>
          <a:p>
            <a:r>
              <a:rPr lang="en-GB" dirty="0" smtClean="0"/>
              <a:t>Provokes thoughts about the power of a single breath when we all have a limited number of them</a:t>
            </a:r>
          </a:p>
          <a:p>
            <a:r>
              <a:rPr lang="en-GB" dirty="0" smtClean="0"/>
              <a:t>Everybody is closely connected in someway</a:t>
            </a:r>
          </a:p>
          <a:p>
            <a:r>
              <a:rPr lang="en-GB" dirty="0" smtClean="0"/>
              <a:t>What matters to any person in a moment can have much variation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Shows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Monkey Bars</a:t>
            </a:r>
          </a:p>
          <a:p>
            <a:r>
              <a:rPr lang="en-GB" dirty="0" smtClean="0"/>
              <a:t>Language Thinks Language</a:t>
            </a:r>
          </a:p>
          <a:p>
            <a:r>
              <a:rPr lang="en-GB" dirty="0" smtClean="0"/>
              <a:t>The Adventures Of Wound Man And Shirley</a:t>
            </a:r>
          </a:p>
          <a:p>
            <a:r>
              <a:rPr lang="en-GB" dirty="0" smtClean="0"/>
              <a:t>Recovery</a:t>
            </a:r>
          </a:p>
          <a:p>
            <a:r>
              <a:rPr lang="en-GB" dirty="0" smtClean="0"/>
              <a:t>At Home</a:t>
            </a:r>
          </a:p>
          <a:p>
            <a:r>
              <a:rPr lang="en-GB" dirty="0" smtClean="0"/>
              <a:t>Hey Mathew</a:t>
            </a:r>
          </a:p>
          <a:p>
            <a:r>
              <a:rPr lang="en-GB" dirty="0" smtClean="0"/>
              <a:t>Longwave</a:t>
            </a:r>
          </a:p>
          <a:p>
            <a:r>
              <a:rPr lang="en-GB" dirty="0" smtClean="0"/>
              <a:t>We Must Perform A Quirkafleeg!</a:t>
            </a:r>
          </a:p>
          <a:p>
            <a:r>
              <a:rPr lang="en-GB" dirty="0" smtClean="0"/>
              <a:t>Yeah Boom: A Christopher Knowles Reader</a:t>
            </a:r>
          </a:p>
        </p:txBody>
      </p:sp>
      <p:pic>
        <p:nvPicPr>
          <p:cNvPr id="5" name="Content Placeholder 4" descr="hippopotamus drawin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flipH="1">
            <a:off x="4701536" y="3252118"/>
            <a:ext cx="3931928" cy="25207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1347</TotalTime>
  <Words>616</Words>
  <Application>Microsoft Office PowerPoint</Application>
  <PresentationFormat>On-screen Show (4:3)</PresentationFormat>
  <Paragraphs>61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Chris Goode</vt:lpstr>
      <vt:lpstr>Biography</vt:lpstr>
      <vt:lpstr>Hippo World Guest Book</vt:lpstr>
      <vt:lpstr>The Internet</vt:lpstr>
      <vt:lpstr>Keep Breathing</vt:lpstr>
      <vt:lpstr>One Breath</vt:lpstr>
      <vt:lpstr>Other Shows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 Goode</dc:title>
  <dc:creator>Jordan Leith</dc:creator>
  <cp:lastModifiedBy>Jordan Leith</cp:lastModifiedBy>
  <cp:revision>40</cp:revision>
  <dcterms:created xsi:type="dcterms:W3CDTF">2017-02-16T23:47:50Z</dcterms:created>
  <dcterms:modified xsi:type="dcterms:W3CDTF">2017-02-17T22:14:51Z</dcterms:modified>
</cp:coreProperties>
</file>